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633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85" autoAdjust="0"/>
    <p:restoredTop sz="95188" autoAdjust="0"/>
  </p:normalViewPr>
  <p:slideViewPr>
    <p:cSldViewPr showGuides="1">
      <p:cViewPr varScale="1">
        <p:scale>
          <a:sx n="72" d="100"/>
          <a:sy n="72" d="100"/>
        </p:scale>
        <p:origin x="224" y="100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3.04.24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“Информационни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19356"/>
            <a:ext cx="1977650" cy="922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3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511000" y="442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668" y="1386000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 err="1">
                <a:solidFill>
                  <a:schemeClr val="bg1"/>
                </a:solidFill>
              </a:rPr>
              <a:t>дропваме</a:t>
            </a:r>
            <a:r>
              <a:rPr lang="bg-BG" sz="3200" b="1" dirty="0">
                <a:solidFill>
                  <a:schemeClr val="bg1"/>
                </a:solidFill>
              </a:rPr>
              <a:t>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06" y="2799000"/>
            <a:ext cx="6537588" cy="3454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338932" y="4087709"/>
            <a:ext cx="643664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Button, Label, TextBox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ComboBox, Checkbox, Radio Button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Button, Label, TextBox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00" y="1506253"/>
            <a:ext cx="8026200" cy="50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>
                <a:solidFill>
                  <a:schemeClr val="bg1"/>
                </a:solidFill>
              </a:rPr>
              <a:t>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ComboBox</a:t>
            </a:r>
            <a:r>
              <a:rPr lang="bg-BG" dirty="0"/>
              <a:t>, </a:t>
            </a:r>
            <a:r>
              <a:rPr lang="en-US" dirty="0"/>
              <a:t>Checkbox, Radio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200" dirty="0"/>
              <a:t> </a:t>
            </a:r>
            <a:r>
              <a:rPr lang="en-US" altLang="en-US" sz="3200" dirty="0"/>
              <a:t>– </a:t>
            </a:r>
            <a:r>
              <a:rPr lang="bg-BG" altLang="en-US" sz="32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Text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текстът, който се изобразява</a:t>
            </a:r>
            <a:endParaRPr lang="en-US" altLang="en-US" sz="28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Items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200" dirty="0"/>
              <a:t> - </a:t>
            </a:r>
            <a:r>
              <a:rPr lang="bg-BG" altLang="en-BG" sz="3200" dirty="0"/>
              <a:t>контрола за избор на една от няколко опции</a:t>
            </a:r>
            <a:endParaRPr lang="en-US" altLang="en-US" sz="3200" dirty="0"/>
          </a:p>
          <a:p>
            <a:pPr lvl="1">
              <a:lnSpc>
                <a:spcPct val="110000"/>
              </a:lnSpc>
            </a:pPr>
            <a:r>
              <a:rPr lang="bg-BG" altLang="en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8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200" dirty="0"/>
              <a:t> –</a:t>
            </a:r>
            <a:r>
              <a:rPr lang="bg-BG" altLang="en-US" sz="32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800" dirty="0"/>
              <a:t> – </a:t>
            </a:r>
            <a:r>
              <a:rPr lang="bg-BG" altLang="en-US" sz="2800" dirty="0"/>
              <a:t>задава дали кутийката е избрана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778" y="1391747"/>
            <a:ext cx="2194252" cy="12354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986475"/>
            <a:ext cx="1228000" cy="1350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3927037"/>
            <a:ext cx="2106537" cy="7489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947043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5"/>
            <a:ext cx="8775781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/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/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/>
                </a:solidFill>
              </a:rPr>
              <a:t>компютъра</a:t>
            </a:r>
            <a:endParaRPr lang="en-US" sz="3200" b="1" dirty="0">
              <a:solidFill>
                <a:schemeClr val="accent1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Windows Forms</a:t>
            </a:r>
            <a:r>
              <a:rPr lang="bg-BG" sz="3200" dirty="0"/>
              <a:t> се използва за създаване на </a:t>
            </a:r>
            <a:r>
              <a:rPr lang="en-US" sz="3200" dirty="0"/>
              <a:t>GUI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/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Контроли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/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/>
                </a:solidFill>
              </a:rPr>
              <a:t>обработваме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accent1"/>
                </a:solidFill>
              </a:rPr>
              <a:t>събития</a:t>
            </a:r>
            <a:r>
              <a:rPr lang="bg-BG" sz="3200" dirty="0"/>
              <a:t> 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bg-BG" sz="3200" dirty="0">
              <a:solidFill>
                <a:schemeClr val="bg2"/>
              </a:solidFill>
            </a:endParaRPr>
          </a:p>
        </p:txBody>
      </p: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10597" y="4204252"/>
            <a:ext cx="2056123" cy="2225242"/>
          </a:xfrm>
          <a:prstGeom prst="rect">
            <a:avLst/>
          </a:prstGeom>
        </p:spPr>
      </p:pic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00" y="461730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6875161" y="447377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6888557" y="518518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6888556" y="593479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40666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00" y="1524320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12263</TotalTime>
  <Words>2357</Words>
  <Application>Microsoft Macintosh PowerPoint</Application>
  <PresentationFormat>Widescreen</PresentationFormat>
  <Paragraphs>307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Foundation - Open Courseware</dc:title>
  <dc:subject>Software Development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125</cp:revision>
  <dcterms:created xsi:type="dcterms:W3CDTF">2018-05-23T13:08:44Z</dcterms:created>
  <dcterms:modified xsi:type="dcterms:W3CDTF">2024-04-03T09:35:01Z</dcterms:modified>
  <cp:category/>
</cp:coreProperties>
</file>